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7200900" cy="7002463"/>
  <p:notesSz cx="6797675" cy="987425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4660"/>
  </p:normalViewPr>
  <p:slideViewPr>
    <p:cSldViewPr>
      <p:cViewPr>
        <p:scale>
          <a:sx n="100" d="100"/>
          <a:sy n="100" d="100"/>
        </p:scale>
        <p:origin x="-882" y="-120"/>
      </p:cViewPr>
      <p:guideLst>
        <p:guide orient="horz" pos="2206"/>
        <p:guide pos="22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40068" y="2175303"/>
            <a:ext cx="6120765" cy="1500991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80135" y="3968063"/>
            <a:ext cx="5040630" cy="178951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B2D82-8E7B-4FAD-B448-CF8645B93C63}" type="datetimeFigureOut">
              <a:rPr lang="ko-KR" altLang="en-US"/>
              <a:pPr>
                <a:defRPr/>
              </a:pPr>
              <a:t>2012-06-07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91FB4-C3C7-420E-B78E-66373FA26A0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DDE47-9520-46D8-A699-064D4AB13124}" type="datetimeFigureOut">
              <a:rPr lang="ko-KR" altLang="en-US"/>
              <a:pPr>
                <a:defRPr/>
              </a:pPr>
              <a:t>2012-06-07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51D89-9ACA-4731-B78D-A4C0905BAD9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5220652" y="280424"/>
            <a:ext cx="1620203" cy="597478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60045" y="280424"/>
            <a:ext cx="4740593" cy="597478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FA42C-C502-48AA-B7F1-68D3EBD336F0}" type="datetimeFigureOut">
              <a:rPr lang="ko-KR" altLang="en-US"/>
              <a:pPr>
                <a:defRPr/>
              </a:pPr>
              <a:t>2012-06-07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9E509-E29E-4C4B-9076-274A65EFFD2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889C8-7DFD-4947-9F05-A7CDA681011A}" type="datetimeFigureOut">
              <a:rPr lang="ko-KR" altLang="en-US"/>
              <a:pPr>
                <a:defRPr/>
              </a:pPr>
              <a:t>2012-06-07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1525D-BD3A-41FF-8303-4FD1922D227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68821" y="4499731"/>
            <a:ext cx="6120765" cy="139076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68821" y="2967943"/>
            <a:ext cx="6120765" cy="15317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2F575-58CC-405D-88FB-E406F773CDE5}" type="datetimeFigureOut">
              <a:rPr lang="ko-KR" altLang="en-US"/>
              <a:pPr>
                <a:defRPr/>
              </a:pPr>
              <a:t>2012-06-07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4EB48-55F4-4A06-8B63-9E5E360C4EA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60045" y="1633908"/>
            <a:ext cx="3180398" cy="46213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660457" y="1633908"/>
            <a:ext cx="3180398" cy="46213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9C178-21BE-4428-B796-5BE0905451C8}" type="datetimeFigureOut">
              <a:rPr lang="ko-KR" altLang="en-US"/>
              <a:pPr>
                <a:defRPr/>
              </a:pPr>
              <a:t>2012-06-07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5010A-D7AB-48E3-A9E0-CC9E7DBD8F1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60045" y="1567450"/>
            <a:ext cx="3181648" cy="6532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60045" y="2220689"/>
            <a:ext cx="3181648" cy="403452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657957" y="1567450"/>
            <a:ext cx="3182898" cy="65323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657957" y="2220689"/>
            <a:ext cx="3182898" cy="403452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766E7-D5DC-416D-B1A4-1AD7D1850403}" type="datetimeFigureOut">
              <a:rPr lang="ko-KR" altLang="en-US"/>
              <a:pPr>
                <a:defRPr/>
              </a:pPr>
              <a:t>2012-06-07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7037F-3203-486C-9F21-1EFCE970B88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C9276-AAA7-42CB-8A19-B8E5EB3B48FD}" type="datetimeFigureOut">
              <a:rPr lang="ko-KR" altLang="en-US"/>
              <a:pPr>
                <a:defRPr/>
              </a:pPr>
              <a:t>2012-06-07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CCA2F-CF30-4D00-A8F2-BA3DA399160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D37FE-0051-49EE-97AE-D673F00D39FF}" type="datetimeFigureOut">
              <a:rPr lang="ko-KR" altLang="en-US"/>
              <a:pPr>
                <a:defRPr/>
              </a:pPr>
              <a:t>2012-06-07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7E3B8-B108-47BF-A253-C5D8B52D4B9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60046" y="278802"/>
            <a:ext cx="2369046" cy="118652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5352" y="278802"/>
            <a:ext cx="4025503" cy="59764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60046" y="1465331"/>
            <a:ext cx="2369046" cy="47898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D5580-E58A-4785-A867-08FF0E8EF6A2}" type="datetimeFigureOut">
              <a:rPr lang="ko-KR" altLang="en-US"/>
              <a:pPr>
                <a:defRPr/>
              </a:pPr>
              <a:t>2012-06-07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1A2A7-5A7D-446F-B2BF-1C52E58B58F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11427" y="4901724"/>
            <a:ext cx="4320540" cy="5786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411427" y="625683"/>
            <a:ext cx="4320540" cy="420147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411427" y="5480401"/>
            <a:ext cx="4320540" cy="821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EA520-5C30-4FC4-B72B-2B15AC54D1CF}" type="datetimeFigureOut">
              <a:rPr lang="ko-KR" altLang="en-US"/>
              <a:pPr>
                <a:defRPr/>
              </a:pPr>
              <a:t>2012-06-07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867DE-D0A2-47CD-8C9A-794E338D7BD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360363" y="280988"/>
            <a:ext cx="6480175" cy="116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360363" y="1633538"/>
            <a:ext cx="6480175" cy="462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60363" y="6489700"/>
            <a:ext cx="1679575" cy="3730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52AB228-7301-493A-99D6-3AC8A8481765}" type="datetimeFigureOut">
              <a:rPr lang="ko-KR" altLang="en-US"/>
              <a:pPr>
                <a:defRPr/>
              </a:pPr>
              <a:t>2012-06-07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460625" y="6489700"/>
            <a:ext cx="2279650" cy="3730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5160963" y="6489700"/>
            <a:ext cx="1679575" cy="3730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1602E18-94E6-469F-B358-D20E9E3540E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17762" t="15372" r="15994" b="7904"/>
          <a:stretch>
            <a:fillRect/>
          </a:stretch>
        </p:blipFill>
        <p:spPr bwMode="auto">
          <a:xfrm>
            <a:off x="1" y="0"/>
            <a:ext cx="7200900" cy="700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17572" t="15314" r="15975" b="7687"/>
          <a:stretch>
            <a:fillRect/>
          </a:stretch>
        </p:blipFill>
        <p:spPr bwMode="auto">
          <a:xfrm>
            <a:off x="0" y="0"/>
            <a:ext cx="7200900" cy="700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 l="17656" t="15234" r="15929" b="7687"/>
          <a:stretch>
            <a:fillRect/>
          </a:stretch>
        </p:blipFill>
        <p:spPr bwMode="auto">
          <a:xfrm>
            <a:off x="0" y="0"/>
            <a:ext cx="7200899" cy="700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 l="17544" t="12551" r="16307" b="10487"/>
          <a:stretch>
            <a:fillRect/>
          </a:stretch>
        </p:blipFill>
        <p:spPr bwMode="auto">
          <a:xfrm>
            <a:off x="0" y="0"/>
            <a:ext cx="7200900" cy="700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17640" t="15316" r="15854" b="7874"/>
          <a:stretch>
            <a:fillRect/>
          </a:stretch>
        </p:blipFill>
        <p:spPr bwMode="auto">
          <a:xfrm>
            <a:off x="0" y="0"/>
            <a:ext cx="7200899" cy="700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17668" t="15369" r="15957" b="7696"/>
          <a:stretch>
            <a:fillRect/>
          </a:stretch>
        </p:blipFill>
        <p:spPr bwMode="auto">
          <a:xfrm>
            <a:off x="0" y="0"/>
            <a:ext cx="7200900" cy="700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17603" t="15208" r="15976" b="7511"/>
          <a:stretch>
            <a:fillRect/>
          </a:stretch>
        </p:blipFill>
        <p:spPr bwMode="auto">
          <a:xfrm>
            <a:off x="0" y="0"/>
            <a:ext cx="7200900" cy="7002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17686" t="15236" r="15822" b="7760"/>
          <a:stretch>
            <a:fillRect/>
          </a:stretch>
        </p:blipFill>
        <p:spPr bwMode="auto">
          <a:xfrm>
            <a:off x="0" y="0"/>
            <a:ext cx="7200900" cy="700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17724" t="15306" r="15823" b="7724"/>
          <a:stretch>
            <a:fillRect/>
          </a:stretch>
        </p:blipFill>
        <p:spPr bwMode="auto">
          <a:xfrm>
            <a:off x="0" y="0"/>
            <a:ext cx="7200899" cy="700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17719" t="15255" r="15928" b="7716"/>
          <a:stretch>
            <a:fillRect/>
          </a:stretch>
        </p:blipFill>
        <p:spPr bwMode="auto">
          <a:xfrm>
            <a:off x="0" y="0"/>
            <a:ext cx="7200899" cy="700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17403" t="15259" r="15908" b="7546"/>
          <a:stretch>
            <a:fillRect/>
          </a:stretch>
        </p:blipFill>
        <p:spPr bwMode="auto">
          <a:xfrm>
            <a:off x="0" y="0"/>
            <a:ext cx="7200899" cy="700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17537" t="15298" r="15922" b="7513"/>
          <a:stretch>
            <a:fillRect/>
          </a:stretch>
        </p:blipFill>
        <p:spPr bwMode="auto">
          <a:xfrm>
            <a:off x="0" y="0"/>
            <a:ext cx="7200900" cy="700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0</Words>
  <Application>Microsoft Office PowerPoint</Application>
  <PresentationFormat>사용자 지정</PresentationFormat>
  <Paragraphs>0</Paragraphs>
  <Slides>12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3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XP</dc:creator>
  <cp:lastModifiedBy>User</cp:lastModifiedBy>
  <cp:revision>92</cp:revision>
  <dcterms:created xsi:type="dcterms:W3CDTF">2009-08-13T07:18:14Z</dcterms:created>
  <dcterms:modified xsi:type="dcterms:W3CDTF">2012-06-07T05:02:17Z</dcterms:modified>
</cp:coreProperties>
</file>